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E89C-9DB5-482E-9F68-084CE2215F46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B1E4-DE05-4224-8F75-557816958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0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E89C-9DB5-482E-9F68-084CE2215F46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B1E4-DE05-4224-8F75-557816958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7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 b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туризм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endParaRPr lang="ru-RU" sz="2400" b="1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Ивацевичи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0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Экологический туризм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4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Спортивный туризм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7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Ностальгический туризм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Событийный туризм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Водный туризм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Агроэкотуризм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9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ТОП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 достопримечательностей </a:t>
            </a:r>
            <a:b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</a:b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района по мнению туристов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  <a:sym typeface="Just Another Hand"/>
              </a:rPr>
              <a:t>35</a:t>
            </a:r>
            <a:endParaRPr lang="ru-RU" sz="3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  <a:sym typeface="Just Another Hand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1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4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5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4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53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«ТУРИЗМ   ИВАЦЕВИЧИ»</a:t>
            </a:r>
            <a:endParaRPr lang="ru-RU" sz="32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Gulim" pitchFamily="34" charset="-127"/>
                <a:ea typeface="Gulim" pitchFamily="34" charset="-127"/>
              </a:rPr>
              <a:t>приезжайте в ИВАЦЕВИЧСКИЙ КРАЙ!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68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THANKS!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5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indent="0" algn="ctr">
              <a:lnSpc>
                <a:spcPts val="2400"/>
              </a:lnSpc>
            </a:pPr>
            <a:r>
              <a:rPr lang="ru-RU" sz="1800" smtClean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Arial"/>
              </a:rPr>
              <a:t>Наш район обладает достойным туристическим потенциалом, который представлен яркими объектами туристического интереса, расположенными по всей территории района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5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>
                <a:latin typeface="Gulim" pitchFamily="34" charset="-127"/>
                <a:ea typeface="Gulim" pitchFamily="34" charset="-127"/>
              </a:rPr>
              <a:t/>
            </a:r>
            <a:br>
              <a:rPr lang="ru-RU" sz="1600" b="1" smtClean="0">
                <a:latin typeface="Gulim" pitchFamily="34" charset="-127"/>
                <a:ea typeface="Gulim" pitchFamily="34" charset="-127"/>
              </a:rPr>
            </a:b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  <a:t>Один из самых живописных и привлекательных </a:t>
            </a:r>
            <a:b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</a:b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  <a:t>районов Брестской области,  где сохранились </a:t>
            </a:r>
            <a:b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</a:b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  <a:t>уникальные достопримечательности, а легенды и предания о богатом историческом наследии </a:t>
            </a:r>
            <a:b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</a:br>
            <a: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  <a:t>передаются  из поколения в поколение</a:t>
            </a:r>
            <a:br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</a:b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Gulim" pitchFamily="34" charset="-127"/>
              <a:ea typeface="Gulim" pitchFamily="34" charset="-127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  <a:t>                Ивацевичский район – один из крупнейших  Брестской области, который обладает</a:t>
            </a:r>
            <a:b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</a:br>
            <a: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  <a:t>            значительным туристическим и рекреационным потенциалом. Здесь есть свое           </a:t>
            </a:r>
            <a:b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</a:br>
            <a: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  <a:t>          богатое наследие, история,  традиции. Здесь динамично развиваются промышленность, строительство, сельское хозяйство, малый и средний бизнес. Относительно нашего района неоднократно можно применить слово «самый». Здесь самое старое гидросооружение в нашей стране – канал Огинского. Самое большое в Брестской области по площади озеро – Выгонощанское. Самое глубокое озеро  - Соминское. И самый маленький город  области здесь </a:t>
            </a:r>
            <a:b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</a:br>
            <a:r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ulim" pitchFamily="34" charset="-127"/>
                <a:ea typeface="Gulim" pitchFamily="34" charset="-127"/>
                <a:cs typeface="Arial"/>
                <a:sym typeface="Arial"/>
              </a:rPr>
              <a:t>                                                                                                                                    – Коссово.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Gulim" pitchFamily="34" charset="-127"/>
              <a:ea typeface="Gulim" pitchFamily="34" charset="-127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Военно-исторический туризм</a:t>
            </a:r>
            <a:endParaRPr lang="ru-RU" sz="2800" b="1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5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Культурно-познавательный туризм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27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Экран (16:9)</PresentationFormat>
  <Paragraphs>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туризм  Ивацевичи</vt:lpstr>
      <vt:lpstr>Презентация PowerPoint</vt:lpstr>
      <vt:lpstr>Наш район обладает достойным туристическим потенциалом, который представлен яркими объектами туристического интереса, расположенными по всей территории района</vt:lpstr>
      <vt:lpstr> Один из самых живописных и привлекательных  районов Брестской области,  где сохранились  уникальные достопримечательности, а легенды и предания о богатом историческом наследии  передаются  из поколения в поколение </vt:lpstr>
      <vt:lpstr>Презентация PowerPoint</vt:lpstr>
      <vt:lpstr>                Ивацевичский район – один из крупнейших  Брестской области, который обладает             значительным туристическим и рекреационным потенциалом. Здесь есть свое                      богатое наследие, история,  традиции. Здесь динамично развиваются промышленность, строительство, сельское хозяйство, малый и средний бизнес. Относительно нашего района неоднократно можно применить слово «самый». Здесь самое старое гидросооружение в нашей стране – канал Огинского. Самое большое в Брестской области по площади озеро – Выгонощанское. Самое глубокое озеро  - Соминское. И самый маленький город  области здесь                                                                                                                                      – Коссово.</vt:lpstr>
      <vt:lpstr>Презентация PowerPoint</vt:lpstr>
      <vt:lpstr>Военно-исторический туризм</vt:lpstr>
      <vt:lpstr>Культурно-познавательный туризм</vt:lpstr>
      <vt:lpstr>Экологический туризм</vt:lpstr>
      <vt:lpstr>Спортивный туризм</vt:lpstr>
      <vt:lpstr>Ностальгический туризм </vt:lpstr>
      <vt:lpstr>Событийный туризм </vt:lpstr>
      <vt:lpstr>Водный туризм </vt:lpstr>
      <vt:lpstr>Агроэкотуризм</vt:lpstr>
      <vt:lpstr>ТОП достопримечательностей  района по мнению туристов</vt:lpstr>
      <vt:lpstr>35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«ТУРИЗМ   ИВАЦЕВИЧИ»</vt:lpstr>
      <vt:lpstr>приезжайте в ИВАЦЕВИЧСКИЙ КРАЙ!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 Ивацевичи</dc:title>
  <dc:creator>Татьяна Г. Артемчик</dc:creator>
  <cp:lastModifiedBy>Татьяна Г. Артемчик</cp:lastModifiedBy>
  <cp:revision>1</cp:revision>
  <dcterms:created xsi:type="dcterms:W3CDTF">2023-04-20T08:08:07Z</dcterms:created>
  <dcterms:modified xsi:type="dcterms:W3CDTF">2023-04-20T08:09:26Z</dcterms:modified>
</cp:coreProperties>
</file>